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2" r:id="rId1"/>
  </p:sldMasterIdLst>
  <p:notesMasterIdLst>
    <p:notesMasterId r:id="rId52"/>
  </p:notesMasterIdLst>
  <p:handoutMasterIdLst>
    <p:handoutMasterId r:id="rId53"/>
  </p:handoutMasterIdLst>
  <p:sldIdLst>
    <p:sldId id="269" r:id="rId2"/>
    <p:sldId id="1794" r:id="rId3"/>
    <p:sldId id="1795" r:id="rId4"/>
    <p:sldId id="1796" r:id="rId5"/>
    <p:sldId id="1797" r:id="rId6"/>
    <p:sldId id="1799" r:id="rId7"/>
    <p:sldId id="1800" r:id="rId8"/>
    <p:sldId id="1801" r:id="rId9"/>
    <p:sldId id="1802" r:id="rId10"/>
    <p:sldId id="1818" r:id="rId11"/>
    <p:sldId id="1803" r:id="rId12"/>
    <p:sldId id="1804" r:id="rId13"/>
    <p:sldId id="1805" r:id="rId14"/>
    <p:sldId id="1819" r:id="rId15"/>
    <p:sldId id="1821" r:id="rId16"/>
    <p:sldId id="1806" r:id="rId17"/>
    <p:sldId id="1820" r:id="rId18"/>
    <p:sldId id="1807" r:id="rId19"/>
    <p:sldId id="1808" r:id="rId20"/>
    <p:sldId id="1822" r:id="rId21"/>
    <p:sldId id="1809" r:id="rId22"/>
    <p:sldId id="1810" r:id="rId23"/>
    <p:sldId id="1811" r:id="rId24"/>
    <p:sldId id="1812" r:id="rId25"/>
    <p:sldId id="1813" r:id="rId26"/>
    <p:sldId id="1814" r:id="rId27"/>
    <p:sldId id="1786" r:id="rId28"/>
    <p:sldId id="1787" r:id="rId29"/>
    <p:sldId id="1788" r:id="rId30"/>
    <p:sldId id="1789" r:id="rId31"/>
    <p:sldId id="1790" r:id="rId32"/>
    <p:sldId id="1791" r:id="rId33"/>
    <p:sldId id="1792" r:id="rId34"/>
    <p:sldId id="1826" r:id="rId35"/>
    <p:sldId id="1827" r:id="rId36"/>
    <p:sldId id="1828" r:id="rId37"/>
    <p:sldId id="1829" r:id="rId38"/>
    <p:sldId id="1830" r:id="rId39"/>
    <p:sldId id="1831" r:id="rId40"/>
    <p:sldId id="1832" r:id="rId41"/>
    <p:sldId id="1833" r:id="rId42"/>
    <p:sldId id="1834" r:id="rId43"/>
    <p:sldId id="1835" r:id="rId44"/>
    <p:sldId id="1836" r:id="rId45"/>
    <p:sldId id="1837" r:id="rId46"/>
    <p:sldId id="1838" r:id="rId47"/>
    <p:sldId id="1839" r:id="rId48"/>
    <p:sldId id="1840" r:id="rId49"/>
    <p:sldId id="1841" r:id="rId50"/>
    <p:sldId id="1842" r:id="rId51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5">
          <p15:clr>
            <a:srgbClr val="A4A3A4"/>
          </p15:clr>
        </p15:guide>
        <p15:guide id="2" pos="284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54" autoAdjust="0"/>
    <p:restoredTop sz="92630" autoAdjust="0"/>
  </p:normalViewPr>
  <p:slideViewPr>
    <p:cSldViewPr>
      <p:cViewPr varScale="1">
        <p:scale>
          <a:sx n="69" d="100"/>
          <a:sy n="69" d="100"/>
        </p:scale>
        <p:origin x="1422" y="66"/>
      </p:cViewPr>
      <p:guideLst>
        <p:guide orient="horz" pos="2235"/>
        <p:guide pos="28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BC07173-91AD-4582-B8D4-1F7C5CA92045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2AFA12B8-D178-4431-B6A2-D53A9A268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30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5A07DCC3-E2AF-4C0C-81E2-4ABD6D541F1C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0B34E36-DECD-4908-B0F9-0FC3215EE7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80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C6EC24B-29ED-46D7-B14F-51538C3B00F7}" type="slidenum">
              <a:rPr lang="en-US" smtClean="0">
                <a:latin typeface="Arial" panose="020B0604020202020204" pitchFamily="34" charset="0"/>
              </a:rPr>
              <a:t>1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397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66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30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6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65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5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61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2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8525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58ACE-E32E-4F92-BC22-166408CA7C5A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7EDF3-8931-41CE-8004-601C764A4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53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556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9BCEE9-D882-4590-9ACA-1A8CDEAB4089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39DB4E-6DB5-4B96-B583-5E18D588F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5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58ACE-E32E-4F92-BC22-166408CA7C5A}" type="datetimeFigureOut">
              <a:rPr lang="en-US" smtClean="0"/>
              <a:t>14/02/2020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7EDF3-8931-41CE-8004-601C764A4F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090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1.png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58963" y="2286000"/>
            <a:ext cx="602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Warm Greetings All !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4400"/>
            <a:ext cx="9144000" cy="178003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52400"/>
            <a:ext cx="7886700" cy="1325563"/>
          </a:xfrm>
        </p:spPr>
        <p:txBody>
          <a:bodyPr/>
          <a:lstStyle/>
          <a:p>
            <a:r>
              <a:rPr lang="en-US" dirty="0" smtClean="0"/>
              <a:t>Flexible bot - </a:t>
            </a:r>
            <a:r>
              <a:rPr lang="en-US" dirty="0" err="1" smtClean="0"/>
              <a:t>spidey</a:t>
            </a:r>
            <a:endParaRPr lang="en-US" dirty="0"/>
          </a:p>
        </p:txBody>
      </p:sp>
      <p:pic>
        <p:nvPicPr>
          <p:cNvPr id="4" name="spidy bo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850" y="1825625"/>
            <a:ext cx="7734300" cy="4351338"/>
          </a:xfrm>
        </p:spPr>
      </p:pic>
    </p:spTree>
    <p:extLst>
      <p:ext uri="{BB962C8B-B14F-4D97-AF65-F5344CB8AC3E}">
        <p14:creationId xmlns:p14="http://schemas.microsoft.com/office/powerpoint/2010/main" val="280258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0"/>
            <a:ext cx="7886700" cy="1325563"/>
          </a:xfrm>
        </p:spPr>
        <p:txBody>
          <a:bodyPr/>
          <a:lstStyle/>
          <a:p>
            <a:r>
              <a:rPr lang="en-US" dirty="0" smtClean="0"/>
              <a:t>Combat Drone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31708"/>
            <a:ext cx="8513839" cy="4698365"/>
          </a:xfrm>
        </p:spPr>
      </p:pic>
    </p:spTree>
    <p:extLst>
      <p:ext uri="{BB962C8B-B14F-4D97-AF65-F5344CB8AC3E}">
        <p14:creationId xmlns:p14="http://schemas.microsoft.com/office/powerpoint/2010/main" val="335912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133855"/>
            <a:ext cx="7886700" cy="1325563"/>
          </a:xfrm>
        </p:spPr>
        <p:txBody>
          <a:bodyPr/>
          <a:lstStyle/>
          <a:p>
            <a:r>
              <a:rPr lang="en-US" dirty="0" smtClean="0"/>
              <a:t>Pizza Delivery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6345"/>
            <a:ext cx="9144000" cy="4876800"/>
          </a:xfrm>
        </p:spPr>
      </p:pic>
    </p:spTree>
    <p:extLst>
      <p:ext uri="{BB962C8B-B14F-4D97-AF65-F5344CB8AC3E}">
        <p14:creationId xmlns:p14="http://schemas.microsoft.com/office/powerpoint/2010/main" val="154898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7886700" cy="1325563"/>
          </a:xfrm>
        </p:spPr>
        <p:txBody>
          <a:bodyPr/>
          <a:lstStyle/>
          <a:p>
            <a:r>
              <a:rPr lang="en-US" dirty="0" smtClean="0"/>
              <a:t>Dominos Food Product Delivery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408479"/>
            <a:ext cx="7564804" cy="5038160"/>
          </a:xfrm>
        </p:spPr>
      </p:pic>
    </p:spTree>
    <p:extLst>
      <p:ext uri="{BB962C8B-B14F-4D97-AF65-F5344CB8AC3E}">
        <p14:creationId xmlns:p14="http://schemas.microsoft.com/office/powerpoint/2010/main" val="1666544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371600"/>
            <a:ext cx="7162800" cy="5067012"/>
          </a:xfrm>
        </p:spPr>
      </p:pic>
    </p:spTree>
    <p:extLst>
      <p:ext uri="{BB962C8B-B14F-4D97-AF65-F5344CB8AC3E}">
        <p14:creationId xmlns:p14="http://schemas.microsoft.com/office/powerpoint/2010/main" val="1749875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762000"/>
            <a:ext cx="7886700" cy="1325563"/>
          </a:xfrm>
        </p:spPr>
        <p:txBody>
          <a:bodyPr/>
          <a:lstStyle/>
          <a:p>
            <a:r>
              <a:rPr lang="en-US" dirty="0" smtClean="0"/>
              <a:t>AI Tooth brush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915" y="1825625"/>
            <a:ext cx="6332170" cy="4351338"/>
          </a:xfrm>
        </p:spPr>
      </p:pic>
    </p:spTree>
    <p:extLst>
      <p:ext uri="{BB962C8B-B14F-4D97-AF65-F5344CB8AC3E}">
        <p14:creationId xmlns:p14="http://schemas.microsoft.com/office/powerpoint/2010/main" val="13084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46037"/>
            <a:ext cx="7886700" cy="1325563"/>
          </a:xfrm>
        </p:spPr>
        <p:txBody>
          <a:bodyPr/>
          <a:lstStyle/>
          <a:p>
            <a:r>
              <a:rPr lang="en-US" dirty="0" smtClean="0"/>
              <a:t>Self Driving Truck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371600"/>
            <a:ext cx="9067800" cy="5128419"/>
          </a:xfrm>
        </p:spPr>
      </p:pic>
    </p:spTree>
    <p:extLst>
      <p:ext uri="{BB962C8B-B14F-4D97-AF65-F5344CB8AC3E}">
        <p14:creationId xmlns:p14="http://schemas.microsoft.com/office/powerpoint/2010/main" val="7175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219200"/>
            <a:ext cx="8120495" cy="5257800"/>
          </a:xfrm>
        </p:spPr>
      </p:pic>
    </p:spTree>
    <p:extLst>
      <p:ext uri="{BB962C8B-B14F-4D97-AF65-F5344CB8AC3E}">
        <p14:creationId xmlns:p14="http://schemas.microsoft.com/office/powerpoint/2010/main" val="383094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838200"/>
            <a:ext cx="8108722" cy="5676107"/>
          </a:xfrm>
        </p:spPr>
      </p:pic>
    </p:spTree>
    <p:extLst>
      <p:ext uri="{BB962C8B-B14F-4D97-AF65-F5344CB8AC3E}">
        <p14:creationId xmlns:p14="http://schemas.microsoft.com/office/powerpoint/2010/main" val="101569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762000"/>
            <a:ext cx="7886700" cy="1325563"/>
          </a:xfrm>
        </p:spPr>
        <p:txBody>
          <a:bodyPr/>
          <a:lstStyle/>
          <a:p>
            <a:r>
              <a:rPr lang="en-US" dirty="0" smtClean="0"/>
              <a:t>WAVENET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90689"/>
            <a:ext cx="7886700" cy="3622007"/>
          </a:xfrm>
        </p:spPr>
      </p:pic>
      <p:pic>
        <p:nvPicPr>
          <p:cNvPr id="5" name="speaker-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47308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35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6037"/>
            <a:ext cx="7886700" cy="1325563"/>
          </a:xfrm>
        </p:spPr>
        <p:txBody>
          <a:bodyPr/>
          <a:lstStyle/>
          <a:p>
            <a:r>
              <a:rPr lang="en-US" dirty="0" smtClean="0"/>
              <a:t>				IBM COMPUTER 1950s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371600"/>
            <a:ext cx="8915400" cy="5086121"/>
          </a:xfrm>
        </p:spPr>
      </p:pic>
    </p:spTree>
    <p:extLst>
      <p:ext uri="{BB962C8B-B14F-4D97-AF65-F5344CB8AC3E}">
        <p14:creationId xmlns:p14="http://schemas.microsoft.com/office/powerpoint/2010/main" val="348438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 retail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429" y="1797916"/>
            <a:ext cx="9144793" cy="472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19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685800"/>
            <a:ext cx="7886700" cy="1325563"/>
          </a:xfrm>
        </p:spPr>
        <p:txBody>
          <a:bodyPr/>
          <a:lstStyle/>
          <a:p>
            <a:r>
              <a:rPr lang="en-US" dirty="0" smtClean="0"/>
              <a:t>Amazon Echo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55603"/>
            <a:ext cx="7886700" cy="3291382"/>
          </a:xfrm>
        </p:spPr>
      </p:pic>
    </p:spTree>
    <p:extLst>
      <p:ext uri="{BB962C8B-B14F-4D97-AF65-F5344CB8AC3E}">
        <p14:creationId xmlns:p14="http://schemas.microsoft.com/office/powerpoint/2010/main" val="871996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838200"/>
            <a:ext cx="7886700" cy="1325563"/>
          </a:xfrm>
        </p:spPr>
        <p:txBody>
          <a:bodyPr/>
          <a:lstStyle/>
          <a:p>
            <a:r>
              <a:rPr lang="en-US" dirty="0" smtClean="0"/>
              <a:t>Baxter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78801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85800"/>
            <a:ext cx="7886700" cy="1325563"/>
          </a:xfrm>
        </p:spPr>
        <p:txBody>
          <a:bodyPr/>
          <a:lstStyle/>
          <a:p>
            <a:r>
              <a:rPr lang="en-US" dirty="0" smtClean="0"/>
              <a:t>AI Lawyer (26 </a:t>
            </a:r>
            <a:r>
              <a:rPr lang="en-US" dirty="0" err="1" smtClean="0"/>
              <a:t>secs</a:t>
            </a:r>
            <a:r>
              <a:rPr lang="en-US" dirty="0" smtClean="0"/>
              <a:t> for reviewing a case)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19" y="1825625"/>
            <a:ext cx="7410361" cy="4351338"/>
          </a:xfrm>
        </p:spPr>
      </p:pic>
    </p:spTree>
    <p:extLst>
      <p:ext uri="{BB962C8B-B14F-4D97-AF65-F5344CB8AC3E}">
        <p14:creationId xmlns:p14="http://schemas.microsoft.com/office/powerpoint/2010/main" val="1532276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7886700" cy="1325563"/>
          </a:xfrm>
        </p:spPr>
        <p:txBody>
          <a:bodyPr/>
          <a:lstStyle/>
          <a:p>
            <a:r>
              <a:rPr lang="en-US" dirty="0" smtClean="0"/>
              <a:t>AI in Image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80636"/>
            <a:ext cx="9134475" cy="291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30459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762000"/>
            <a:ext cx="7886700" cy="1325563"/>
          </a:xfrm>
        </p:spPr>
        <p:txBody>
          <a:bodyPr/>
          <a:lstStyle/>
          <a:p>
            <a:r>
              <a:rPr lang="en-US" dirty="0" smtClean="0"/>
              <a:t>Text Summarization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9144000" cy="3320256"/>
          </a:xfrm>
        </p:spPr>
      </p:pic>
    </p:spTree>
    <p:extLst>
      <p:ext uri="{BB962C8B-B14F-4D97-AF65-F5344CB8AC3E}">
        <p14:creationId xmlns:p14="http://schemas.microsoft.com/office/powerpoint/2010/main" val="84910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0"/>
            <a:ext cx="7886700" cy="1325563"/>
          </a:xfrm>
        </p:spPr>
        <p:txBody>
          <a:bodyPr/>
          <a:lstStyle/>
          <a:p>
            <a:r>
              <a:rPr lang="en-US" dirty="0" smtClean="0"/>
              <a:t>Sentiment Analysis using AI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24000"/>
            <a:ext cx="8595078" cy="4834732"/>
          </a:xfrm>
        </p:spPr>
      </p:pic>
    </p:spTree>
    <p:extLst>
      <p:ext uri="{BB962C8B-B14F-4D97-AF65-F5344CB8AC3E}">
        <p14:creationId xmlns:p14="http://schemas.microsoft.com/office/powerpoint/2010/main" val="3262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ML Algorithms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067800" cy="5242948"/>
          </a:xfrm>
        </p:spPr>
      </p:pic>
    </p:spTree>
    <p:extLst>
      <p:ext uri="{BB962C8B-B14F-4D97-AF65-F5344CB8AC3E}">
        <p14:creationId xmlns:p14="http://schemas.microsoft.com/office/powerpoint/2010/main" val="53454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1491165"/>
            <a:ext cx="8334375" cy="468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1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663650"/>
            <a:ext cx="786090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899" y="1295400"/>
            <a:ext cx="6182202" cy="5151836"/>
          </a:xfrm>
        </p:spPr>
      </p:pic>
    </p:spTree>
    <p:extLst>
      <p:ext uri="{BB962C8B-B14F-4D97-AF65-F5344CB8AC3E}">
        <p14:creationId xmlns:p14="http://schemas.microsoft.com/office/powerpoint/2010/main" val="400582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83" y="1459937"/>
            <a:ext cx="8403034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7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58" y="1610519"/>
            <a:ext cx="8504684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96233"/>
            <a:ext cx="8382000" cy="471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67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</a:t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868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3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1690689"/>
            <a:ext cx="7000875" cy="4597590"/>
          </a:xfrm>
        </p:spPr>
      </p:pic>
    </p:spTree>
    <p:extLst>
      <p:ext uri="{BB962C8B-B14F-4D97-AF65-F5344CB8AC3E}">
        <p14:creationId xmlns:p14="http://schemas.microsoft.com/office/powerpoint/2010/main" val="3721191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365" y="1825625"/>
            <a:ext cx="5319270" cy="4351338"/>
          </a:xfrm>
        </p:spPr>
      </p:pic>
    </p:spTree>
    <p:extLst>
      <p:ext uri="{BB962C8B-B14F-4D97-AF65-F5344CB8AC3E}">
        <p14:creationId xmlns:p14="http://schemas.microsoft.com/office/powerpoint/2010/main" val="3062836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SUM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53" y="1683762"/>
            <a:ext cx="7658494" cy="4089610"/>
          </a:xfrm>
        </p:spPr>
      </p:pic>
    </p:spTree>
    <p:extLst>
      <p:ext uri="{BB962C8B-B14F-4D97-AF65-F5344CB8AC3E}">
        <p14:creationId xmlns:p14="http://schemas.microsoft.com/office/powerpoint/2010/main" val="10020763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Threshold Function</a:t>
            </a:r>
          </a:p>
          <a:p>
            <a:endParaRPr lang="en-US" dirty="0" smtClean="0"/>
          </a:p>
          <a:p>
            <a:r>
              <a:rPr lang="en-US" dirty="0" smtClean="0"/>
              <a:t>Sigmoid Function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Hyperbolic Tangent</a:t>
            </a:r>
          </a:p>
          <a:p>
            <a:endParaRPr lang="en-US" dirty="0" smtClean="0"/>
          </a:p>
          <a:p>
            <a:r>
              <a:rPr lang="en-US" dirty="0" smtClean="0"/>
              <a:t>Rectified Linear Activation Function (</a:t>
            </a:r>
            <a:r>
              <a:rPr lang="en-US" dirty="0" err="1" smtClean="0"/>
              <a:t>ReLU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err="1" smtClean="0"/>
              <a:t>Maxout</a:t>
            </a:r>
            <a:r>
              <a:rPr lang="en-US" dirty="0" smtClean="0"/>
              <a:t> Function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680244"/>
            <a:ext cx="1885950" cy="69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1653229"/>
            <a:ext cx="1866900" cy="819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5" y="2387600"/>
            <a:ext cx="1819275" cy="781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50" y="3276600"/>
            <a:ext cx="1333500" cy="4381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500" y="3437731"/>
            <a:ext cx="32385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21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97656"/>
            <a:ext cx="7886700" cy="1325563"/>
          </a:xfrm>
        </p:spPr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685800"/>
            <a:ext cx="6851728" cy="5985670"/>
          </a:xfrm>
        </p:spPr>
      </p:pic>
    </p:spTree>
    <p:extLst>
      <p:ext uri="{BB962C8B-B14F-4D97-AF65-F5344CB8AC3E}">
        <p14:creationId xmlns:p14="http://schemas.microsoft.com/office/powerpoint/2010/main" val="360954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Scenario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059" y="2667000"/>
            <a:ext cx="2743200" cy="1828800"/>
          </a:xfrm>
        </p:spPr>
      </p:pic>
      <p:sp>
        <p:nvSpPr>
          <p:cNvPr id="6" name="&quot;No&quot; Symbol 5"/>
          <p:cNvSpPr/>
          <p:nvPr/>
        </p:nvSpPr>
        <p:spPr>
          <a:xfrm>
            <a:off x="6866659" y="1981200"/>
            <a:ext cx="685800" cy="6858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8172450" y="3238500"/>
            <a:ext cx="685800" cy="68580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Donut 7"/>
          <p:cNvSpPr/>
          <p:nvPr/>
        </p:nvSpPr>
        <p:spPr>
          <a:xfrm>
            <a:off x="6866659" y="4547754"/>
            <a:ext cx="762000" cy="699655"/>
          </a:xfrm>
          <a:prstGeom prst="donu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lowchart: Connector 8"/>
          <p:cNvSpPr/>
          <p:nvPr/>
        </p:nvSpPr>
        <p:spPr>
          <a:xfrm>
            <a:off x="742084" y="2667000"/>
            <a:ext cx="685800" cy="685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0" name="Flowchart: Connector 9"/>
          <p:cNvSpPr/>
          <p:nvPr/>
        </p:nvSpPr>
        <p:spPr>
          <a:xfrm>
            <a:off x="742084" y="1680300"/>
            <a:ext cx="685800" cy="685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Flowchart: Connector 10"/>
          <p:cNvSpPr/>
          <p:nvPr/>
        </p:nvSpPr>
        <p:spPr>
          <a:xfrm>
            <a:off x="742084" y="3681844"/>
            <a:ext cx="685800" cy="685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Flowchart: Connector 11"/>
          <p:cNvSpPr/>
          <p:nvPr/>
        </p:nvSpPr>
        <p:spPr>
          <a:xfrm>
            <a:off x="742084" y="4648200"/>
            <a:ext cx="685800" cy="685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13" name="Flowchart: Connector 12"/>
          <p:cNvSpPr/>
          <p:nvPr/>
        </p:nvSpPr>
        <p:spPr>
          <a:xfrm>
            <a:off x="2667000" y="3238500"/>
            <a:ext cx="838200" cy="685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US" dirty="0" smtClean="0"/>
          </a:p>
        </p:txBody>
      </p:sp>
      <p:cxnSp>
        <p:nvCxnSpPr>
          <p:cNvPr id="15" name="Straight Arrow Connector 14"/>
          <p:cNvCxnSpPr>
            <a:stCxn id="10" idx="6"/>
            <a:endCxn id="13" idx="1"/>
          </p:cNvCxnSpPr>
          <p:nvPr/>
        </p:nvCxnSpPr>
        <p:spPr>
          <a:xfrm>
            <a:off x="1427884" y="2023200"/>
            <a:ext cx="1361868" cy="1315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6"/>
            <a:endCxn id="13" idx="2"/>
          </p:cNvCxnSpPr>
          <p:nvPr/>
        </p:nvCxnSpPr>
        <p:spPr>
          <a:xfrm>
            <a:off x="1427884" y="3009900"/>
            <a:ext cx="1239116" cy="57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6"/>
          </p:cNvCxnSpPr>
          <p:nvPr/>
        </p:nvCxnSpPr>
        <p:spPr>
          <a:xfrm flipV="1">
            <a:off x="1427884" y="3681844"/>
            <a:ext cx="1239116" cy="342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6"/>
            <a:endCxn id="13" idx="3"/>
          </p:cNvCxnSpPr>
          <p:nvPr/>
        </p:nvCxnSpPr>
        <p:spPr>
          <a:xfrm flipV="1">
            <a:off x="1427884" y="3823867"/>
            <a:ext cx="1361868" cy="116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6"/>
          </p:cNvCxnSpPr>
          <p:nvPr/>
        </p:nvCxnSpPr>
        <p:spPr>
          <a:xfrm>
            <a:off x="3505200" y="358140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6717" y="1796534"/>
            <a:ext cx="17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67108" y="2825234"/>
            <a:ext cx="17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67108" y="3823867"/>
            <a:ext cx="173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1244" y="4897581"/>
            <a:ext cx="1271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05000" y="216586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W1, b1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611023" y="283546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W2, b2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638890" y="349716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W3, b3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957900" y="444293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W4,b4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971632" y="345453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3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81000"/>
            <a:ext cx="7886700" cy="1325563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MOORE’S LAW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97" y="1524000"/>
            <a:ext cx="6380805" cy="4729163"/>
          </a:xfrm>
        </p:spPr>
      </p:pic>
    </p:spTree>
    <p:extLst>
      <p:ext uri="{BB962C8B-B14F-4D97-AF65-F5344CB8AC3E}">
        <p14:creationId xmlns:p14="http://schemas.microsoft.com/office/powerpoint/2010/main" val="34230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886700" cy="1325563"/>
          </a:xfrm>
        </p:spPr>
        <p:txBody>
          <a:bodyPr/>
          <a:lstStyle/>
          <a:p>
            <a:r>
              <a:rPr lang="en-US" dirty="0" smtClean="0"/>
              <a:t>MNIST CLOTHING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81" y="1027907"/>
            <a:ext cx="5811837" cy="5811837"/>
          </a:xfrm>
        </p:spPr>
      </p:pic>
    </p:spTree>
    <p:extLst>
      <p:ext uri="{BB962C8B-B14F-4D97-AF65-F5344CB8AC3E}">
        <p14:creationId xmlns:p14="http://schemas.microsoft.com/office/powerpoint/2010/main" val="6076253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 – Handwriting 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6487598" cy="5190081"/>
          </a:xfrm>
        </p:spPr>
      </p:pic>
    </p:spTree>
    <p:extLst>
      <p:ext uri="{BB962C8B-B14F-4D97-AF65-F5344CB8AC3E}">
        <p14:creationId xmlns:p14="http://schemas.microsoft.com/office/powerpoint/2010/main" val="28929573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2675731"/>
            <a:ext cx="7886700" cy="1325563"/>
          </a:xfrm>
        </p:spPr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31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MNIST Data set </a:t>
            </a:r>
            <a:r>
              <a:rPr lang="en-US" dirty="0" err="1" smtClean="0"/>
              <a:t>vs</a:t>
            </a:r>
            <a:r>
              <a:rPr lang="en-US" dirty="0" smtClean="0"/>
              <a:t> real time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133601"/>
            <a:ext cx="3782863" cy="3124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25" y="2286000"/>
            <a:ext cx="4067175" cy="295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3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Neural Network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669039"/>
            <a:ext cx="7886700" cy="26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76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Convolution Layer or </a:t>
            </a:r>
            <a:r>
              <a:rPr lang="en-US" dirty="0" err="1" smtClean="0"/>
              <a:t>Kernal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462" y="1447800"/>
            <a:ext cx="6315075" cy="4610245"/>
          </a:xfrm>
        </p:spPr>
      </p:pic>
    </p:spTree>
    <p:extLst>
      <p:ext uri="{BB962C8B-B14F-4D97-AF65-F5344CB8AC3E}">
        <p14:creationId xmlns:p14="http://schemas.microsoft.com/office/powerpoint/2010/main" val="109306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Kernal</a:t>
            </a:r>
            <a:r>
              <a:rPr lang="en-US" dirty="0" smtClean="0"/>
              <a:t> for all RGB Layers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52357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Padding and Strides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000" y="1447800"/>
            <a:ext cx="5371999" cy="5181599"/>
          </a:xfrm>
        </p:spPr>
      </p:pic>
    </p:spTree>
    <p:extLst>
      <p:ext uri="{BB962C8B-B14F-4D97-AF65-F5344CB8AC3E}">
        <p14:creationId xmlns:p14="http://schemas.microsoft.com/office/powerpoint/2010/main" val="34925100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Pooling Layer – max or </a:t>
            </a:r>
            <a:r>
              <a:rPr lang="en-US" dirty="0" err="1" smtClean="0"/>
              <a:t>avg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34" y="1981200"/>
            <a:ext cx="5354932" cy="3353594"/>
          </a:xfrm>
        </p:spPr>
      </p:pic>
    </p:spTree>
    <p:extLst>
      <p:ext uri="{BB962C8B-B14F-4D97-AF65-F5344CB8AC3E}">
        <p14:creationId xmlns:p14="http://schemas.microsoft.com/office/powerpoint/2010/main" val="2044899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– fully connected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6" y="1825625"/>
            <a:ext cx="7472747" cy="4351338"/>
          </a:xfrm>
        </p:spPr>
      </p:pic>
    </p:spTree>
    <p:extLst>
      <p:ext uri="{BB962C8B-B14F-4D97-AF65-F5344CB8AC3E}">
        <p14:creationId xmlns:p14="http://schemas.microsoft.com/office/powerpoint/2010/main" val="38200777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715654" y="7620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   </a:t>
            </a:r>
            <a:br>
              <a:rPr lang="en-US" b="1" dirty="0" smtClean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 smtClean="0"/>
              <a:t>			Quantum Computers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2487064"/>
            <a:ext cx="4150593" cy="29718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667000"/>
            <a:ext cx="4545119" cy="261192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989571" y="762000"/>
            <a:ext cx="836295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				Artificial Intelligence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8068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architectures of CNN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sz="3200" dirty="0"/>
              <a:t>LeNet</a:t>
            </a:r>
          </a:p>
          <a:p>
            <a:r>
              <a:rPr lang="nb-NO" sz="3200" dirty="0"/>
              <a:t>AlexNet</a:t>
            </a:r>
          </a:p>
          <a:p>
            <a:r>
              <a:rPr lang="nb-NO" sz="3200" dirty="0"/>
              <a:t>VGGNet</a:t>
            </a:r>
          </a:p>
          <a:p>
            <a:r>
              <a:rPr lang="nb-NO" sz="3200" dirty="0"/>
              <a:t>GoogLeNet</a:t>
            </a:r>
          </a:p>
          <a:p>
            <a:r>
              <a:rPr lang="nb-NO" sz="3200" dirty="0"/>
              <a:t>ResNet</a:t>
            </a:r>
          </a:p>
          <a:p>
            <a:r>
              <a:rPr lang="nb-NO" sz="3200" dirty="0"/>
              <a:t>ZFNet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3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-2286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Amazon Warehouse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447800"/>
            <a:ext cx="6781800" cy="4955235"/>
          </a:xfrm>
        </p:spPr>
      </p:pic>
    </p:spTree>
    <p:extLst>
      <p:ext uri="{BB962C8B-B14F-4D97-AF65-F5344CB8AC3E}">
        <p14:creationId xmlns:p14="http://schemas.microsoft.com/office/powerpoint/2010/main" val="103177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0" y="0"/>
            <a:ext cx="7886700" cy="1325563"/>
          </a:xfrm>
        </p:spPr>
        <p:txBody>
          <a:bodyPr/>
          <a:lstStyle/>
          <a:p>
            <a:r>
              <a:rPr lang="en-US" dirty="0" smtClean="0"/>
              <a:t>Shipping Logistics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7700"/>
            <a:ext cx="9144000" cy="5293100"/>
          </a:xfrm>
        </p:spPr>
      </p:pic>
    </p:spTree>
    <p:extLst>
      <p:ext uri="{BB962C8B-B14F-4D97-AF65-F5344CB8AC3E}">
        <p14:creationId xmlns:p14="http://schemas.microsoft.com/office/powerpoint/2010/main" val="180583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28600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Police Bot – Cheetah (28.3 mph)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752600"/>
            <a:ext cx="8494889" cy="4778375"/>
          </a:xfrm>
        </p:spPr>
      </p:pic>
    </p:spTree>
    <p:extLst>
      <p:ext uri="{BB962C8B-B14F-4D97-AF65-F5344CB8AC3E}">
        <p14:creationId xmlns:p14="http://schemas.microsoft.com/office/powerpoint/2010/main" val="180322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-13855"/>
            <a:ext cx="7886700" cy="1325563"/>
          </a:xfrm>
        </p:spPr>
        <p:txBody>
          <a:bodyPr/>
          <a:lstStyle/>
          <a:p>
            <a:r>
              <a:rPr lang="en-US" dirty="0" smtClean="0"/>
              <a:t>Knight Scope Robot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71600"/>
            <a:ext cx="8155132" cy="5061313"/>
          </a:xfrm>
        </p:spPr>
      </p:pic>
    </p:spTree>
    <p:extLst>
      <p:ext uri="{BB962C8B-B14F-4D97-AF65-F5344CB8AC3E}">
        <p14:creationId xmlns:p14="http://schemas.microsoft.com/office/powerpoint/2010/main" val="207590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896</TotalTime>
  <Words>153</Words>
  <Application>Microsoft Office PowerPoint</Application>
  <PresentationFormat>On-screen Show (4:3)</PresentationFormat>
  <Paragraphs>77</Paragraphs>
  <Slides>50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    IBM COMPUTER 1950s</vt:lpstr>
      <vt:lpstr>PowerPoint Presentation</vt:lpstr>
      <vt:lpstr>     MOORE’S LAW</vt:lpstr>
      <vt:lpstr>        Quantum Computers</vt:lpstr>
      <vt:lpstr>  Amazon Warehouse</vt:lpstr>
      <vt:lpstr>Shipping Logistics</vt:lpstr>
      <vt:lpstr>  Police Bot – Cheetah (28.3 mph)</vt:lpstr>
      <vt:lpstr>Knight Scope Robot</vt:lpstr>
      <vt:lpstr>Flexible bot - spidey</vt:lpstr>
      <vt:lpstr>Combat Drone</vt:lpstr>
      <vt:lpstr>Pizza Delivery</vt:lpstr>
      <vt:lpstr>Dominos Food Product Delivery</vt:lpstr>
      <vt:lpstr>PowerPoint Presentation</vt:lpstr>
      <vt:lpstr>AI Tooth brush</vt:lpstr>
      <vt:lpstr>Self Driving Truck</vt:lpstr>
      <vt:lpstr>PowerPoint Presentation</vt:lpstr>
      <vt:lpstr>PowerPoint Presentation</vt:lpstr>
      <vt:lpstr>WAVENET</vt:lpstr>
      <vt:lpstr>Smart retail</vt:lpstr>
      <vt:lpstr>Amazon Echo</vt:lpstr>
      <vt:lpstr>Baxter</vt:lpstr>
      <vt:lpstr>AI Lawyer (26 secs for reviewing a case)</vt:lpstr>
      <vt:lpstr>AI in Image Processing</vt:lpstr>
      <vt:lpstr>Text Summarization</vt:lpstr>
      <vt:lpstr>Sentiment Analysis using AI</vt:lpstr>
      <vt:lpstr>     ML Algorithms</vt:lpstr>
      <vt:lpstr>           ML</vt:lpstr>
      <vt:lpstr>           ML</vt:lpstr>
      <vt:lpstr>           ML</vt:lpstr>
      <vt:lpstr>          ML</vt:lpstr>
      <vt:lpstr>           ML</vt:lpstr>
      <vt:lpstr>           ML</vt:lpstr>
      <vt:lpstr>NEURAL NETWORKS</vt:lpstr>
      <vt:lpstr>NEURON</vt:lpstr>
      <vt:lpstr>WEIGHTED SUM</vt:lpstr>
      <vt:lpstr>ACTIVATION </vt:lpstr>
      <vt:lpstr>Cost function</vt:lpstr>
      <vt:lpstr>Practical Scenario</vt:lpstr>
      <vt:lpstr>MNIST CLOTHING DATA</vt:lpstr>
      <vt:lpstr>MNIST – Handwriting data</vt:lpstr>
      <vt:lpstr>Deep Learning</vt:lpstr>
      <vt:lpstr>MNIST Data set vs real time images</vt:lpstr>
      <vt:lpstr>Convolution Neural Network</vt:lpstr>
      <vt:lpstr>Convolution Layer or Kernal</vt:lpstr>
      <vt:lpstr>Kernal for all RGB Layers</vt:lpstr>
      <vt:lpstr>Padding and Strides</vt:lpstr>
      <vt:lpstr>Pooling Layer – max or avg</vt:lpstr>
      <vt:lpstr>Classification – fully connected layer</vt:lpstr>
      <vt:lpstr>Available architectures of CNN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steps</dc:creator>
  <cp:lastModifiedBy>arthi</cp:lastModifiedBy>
  <cp:revision>707</cp:revision>
  <dcterms:created xsi:type="dcterms:W3CDTF">2015-12-24T07:27:00Z</dcterms:created>
  <dcterms:modified xsi:type="dcterms:W3CDTF">2020-02-14T18:40:36Z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1033-10.2.0.5978</vt:lpwstr>
  </property>
</Properties>
</file>